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5" r:id="rId3"/>
    <p:sldId id="286" r:id="rId4"/>
    <p:sldId id="287" r:id="rId5"/>
    <p:sldId id="284" r:id="rId6"/>
    <p:sldId id="288" r:id="rId7"/>
    <p:sldId id="257" r:id="rId8"/>
    <p:sldId id="258" r:id="rId9"/>
    <p:sldId id="260" r:id="rId10"/>
    <p:sldId id="282" r:id="rId11"/>
    <p:sldId id="261" r:id="rId12"/>
    <p:sldId id="283" r:id="rId1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2" autoAdjust="0"/>
    <p:restoredTop sz="94660"/>
  </p:normalViewPr>
  <p:slideViewPr>
    <p:cSldViewPr>
      <p:cViewPr varScale="1">
        <p:scale>
          <a:sx n="70" d="100"/>
          <a:sy n="70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81FDE-B296-4E72-935B-C23B8B4B7D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E1B56BF-874B-47FA-85DD-0BB8DDA8E3C6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Skin </a:t>
          </a:r>
          <a:endParaRPr lang="en-US" b="1" dirty="0">
            <a:latin typeface="Cambria" pitchFamily="18" charset="0"/>
          </a:endParaRPr>
        </a:p>
      </dgm:t>
    </dgm:pt>
    <dgm:pt modelId="{5291BB6C-0D8E-423C-957E-849C929D24EA}" type="parTrans" cxnId="{4680F6B2-04F8-4E5D-8519-5FCD4FEB52DA}">
      <dgm:prSet/>
      <dgm:spPr/>
      <dgm:t>
        <a:bodyPr/>
        <a:lstStyle/>
        <a:p>
          <a:endParaRPr lang="en-US"/>
        </a:p>
      </dgm:t>
    </dgm:pt>
    <dgm:pt modelId="{DD66217C-F40F-45F6-B5AE-CAC91F348731}" type="sibTrans" cxnId="{4680F6B2-04F8-4E5D-8519-5FCD4FEB52DA}">
      <dgm:prSet/>
      <dgm:spPr/>
      <dgm:t>
        <a:bodyPr/>
        <a:lstStyle/>
        <a:p>
          <a:endParaRPr lang="en-US"/>
        </a:p>
      </dgm:t>
    </dgm:pt>
    <dgm:pt modelId="{AD45FB14-D160-46F4-BAE9-D8D2D3865D39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Thin Skin </a:t>
          </a:r>
          <a:endParaRPr lang="en-US" b="1" dirty="0">
            <a:latin typeface="Cambria" pitchFamily="18" charset="0"/>
          </a:endParaRPr>
        </a:p>
      </dgm:t>
    </dgm:pt>
    <dgm:pt modelId="{5980C16D-4CDA-426F-BA2E-CB7C4B6708D7}" type="parTrans" cxnId="{BB12B75D-11FE-46F4-9540-372DB707816E}">
      <dgm:prSet/>
      <dgm:spPr/>
      <dgm:t>
        <a:bodyPr/>
        <a:lstStyle/>
        <a:p>
          <a:endParaRPr lang="en-US"/>
        </a:p>
      </dgm:t>
    </dgm:pt>
    <dgm:pt modelId="{F8B9B614-5183-40D0-B01A-34A0FFD8FB20}" type="sibTrans" cxnId="{BB12B75D-11FE-46F4-9540-372DB707816E}">
      <dgm:prSet/>
      <dgm:spPr/>
      <dgm:t>
        <a:bodyPr/>
        <a:lstStyle/>
        <a:p>
          <a:endParaRPr lang="en-US"/>
        </a:p>
      </dgm:t>
    </dgm:pt>
    <dgm:pt modelId="{FC9EC825-001D-4FB1-A1AD-3E92FFEC380D}">
      <dgm:prSet phldrT="[Text]"/>
      <dgm:spPr/>
      <dgm:t>
        <a:bodyPr/>
        <a:lstStyle/>
        <a:p>
          <a:pPr algn="just">
            <a:lnSpc>
              <a:spcPct val="100000"/>
            </a:lnSpc>
          </a:pPr>
          <a:r>
            <a:rPr lang="en-US" b="1" dirty="0" smtClean="0">
              <a:latin typeface="Cambria" pitchFamily="18" charset="0"/>
            </a:rPr>
            <a:t>Has  four layers of cells in the Epidermis  </a:t>
          </a:r>
          <a:endParaRPr lang="en-US" b="1" dirty="0">
            <a:latin typeface="Cambria" pitchFamily="18" charset="0"/>
          </a:endParaRPr>
        </a:p>
      </dgm:t>
    </dgm:pt>
    <dgm:pt modelId="{B9150952-8C93-494A-93B9-2681680B2DF9}" type="parTrans" cxnId="{A5DF2764-6A6A-45CC-9E43-FDE38F4C08CC}">
      <dgm:prSet/>
      <dgm:spPr/>
      <dgm:t>
        <a:bodyPr/>
        <a:lstStyle/>
        <a:p>
          <a:endParaRPr lang="en-US"/>
        </a:p>
      </dgm:t>
    </dgm:pt>
    <dgm:pt modelId="{4DAE8041-FB55-49FF-8A73-C0A4160AF6D3}" type="sibTrans" cxnId="{A5DF2764-6A6A-45CC-9E43-FDE38F4C08CC}">
      <dgm:prSet/>
      <dgm:spPr/>
      <dgm:t>
        <a:bodyPr/>
        <a:lstStyle/>
        <a:p>
          <a:endParaRPr lang="en-US"/>
        </a:p>
      </dgm:t>
    </dgm:pt>
    <dgm:pt modelId="{37291D00-A98D-4AFD-B049-9B5FC65BDF41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Thick Skin </a:t>
          </a:r>
          <a:endParaRPr lang="en-US" b="1" dirty="0">
            <a:latin typeface="Cambria" pitchFamily="18" charset="0"/>
          </a:endParaRPr>
        </a:p>
      </dgm:t>
    </dgm:pt>
    <dgm:pt modelId="{9A5D9128-CBC7-4EBE-A681-8A4DF894D401}" type="parTrans" cxnId="{744034E4-725F-4810-BEE9-A0D425E80009}">
      <dgm:prSet/>
      <dgm:spPr/>
      <dgm:t>
        <a:bodyPr/>
        <a:lstStyle/>
        <a:p>
          <a:endParaRPr lang="en-US"/>
        </a:p>
      </dgm:t>
    </dgm:pt>
    <dgm:pt modelId="{C598448C-CBEC-4CD6-A28E-1E46EF6CB3B2}" type="sibTrans" cxnId="{744034E4-725F-4810-BEE9-A0D425E80009}">
      <dgm:prSet/>
      <dgm:spPr/>
      <dgm:t>
        <a:bodyPr/>
        <a:lstStyle/>
        <a:p>
          <a:endParaRPr lang="en-US"/>
        </a:p>
      </dgm:t>
    </dgm:pt>
    <dgm:pt modelId="{19ACB9F0-9D29-4A5D-BCC6-EAE90B19F4AD}">
      <dgm:prSet phldrT="[Text]"/>
      <dgm:spPr/>
      <dgm:t>
        <a:bodyPr/>
        <a:lstStyle/>
        <a:p>
          <a:pPr algn="just"/>
          <a:r>
            <a:rPr lang="en-US" b="1" dirty="0" smtClean="0">
              <a:latin typeface="Cambria" pitchFamily="18" charset="0"/>
            </a:rPr>
            <a:t>has five layers of cells in the epidermis. Found only on palms of the hand and soles of the feet.</a:t>
          </a:r>
          <a:endParaRPr lang="en-US" b="1" dirty="0">
            <a:latin typeface="Cambria" pitchFamily="18" charset="0"/>
          </a:endParaRPr>
        </a:p>
      </dgm:t>
    </dgm:pt>
    <dgm:pt modelId="{E5D51343-3B1B-4D09-AD7F-F2E086116C9F}" type="parTrans" cxnId="{A3EBA113-3381-4E3F-9B57-4E38FA700A95}">
      <dgm:prSet/>
      <dgm:spPr/>
      <dgm:t>
        <a:bodyPr/>
        <a:lstStyle/>
        <a:p>
          <a:endParaRPr lang="en-US"/>
        </a:p>
      </dgm:t>
    </dgm:pt>
    <dgm:pt modelId="{3BAEB751-CB54-4A1A-9158-D06DCBAD0948}" type="sibTrans" cxnId="{A3EBA113-3381-4E3F-9B57-4E38FA700A95}">
      <dgm:prSet/>
      <dgm:spPr/>
      <dgm:t>
        <a:bodyPr/>
        <a:lstStyle/>
        <a:p>
          <a:endParaRPr lang="en-US"/>
        </a:p>
      </dgm:t>
    </dgm:pt>
    <dgm:pt modelId="{53BCE99A-C24D-48A5-9ECF-0905377D7CB4}" type="pres">
      <dgm:prSet presAssocID="{C5781FDE-B296-4E72-935B-C23B8B4B7D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74C7AC6-3CDD-4C85-942E-4DAE55641817}" type="pres">
      <dgm:prSet presAssocID="{EE1B56BF-874B-47FA-85DD-0BB8DDA8E3C6}" presName="hierRoot1" presStyleCnt="0">
        <dgm:presLayoutVars>
          <dgm:hierBranch val="init"/>
        </dgm:presLayoutVars>
      </dgm:prSet>
      <dgm:spPr/>
    </dgm:pt>
    <dgm:pt modelId="{BC66ACC6-44DA-406F-826D-26425EF13E52}" type="pres">
      <dgm:prSet presAssocID="{EE1B56BF-874B-47FA-85DD-0BB8DDA8E3C6}" presName="rootComposite1" presStyleCnt="0"/>
      <dgm:spPr/>
    </dgm:pt>
    <dgm:pt modelId="{4A20F44E-8835-49D1-A1BC-FBA76F026743}" type="pres">
      <dgm:prSet presAssocID="{EE1B56BF-874B-47FA-85DD-0BB8DDA8E3C6}" presName="rootText1" presStyleLbl="node0" presStyleIdx="0" presStyleCnt="1" custScaleY="36810" custLinFactNeighborX="82874" custLinFactNeighborY="-60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702F8-AFE0-4161-8B66-8C7B6D493BD5}" type="pres">
      <dgm:prSet presAssocID="{EE1B56BF-874B-47FA-85DD-0BB8DDA8E3C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70CEDC4-CDAA-4939-9C47-204ACF6274D7}" type="pres">
      <dgm:prSet presAssocID="{EE1B56BF-874B-47FA-85DD-0BB8DDA8E3C6}" presName="hierChild2" presStyleCnt="0"/>
      <dgm:spPr/>
    </dgm:pt>
    <dgm:pt modelId="{26E95F85-CA5F-428C-A610-EFB10ED25145}" type="pres">
      <dgm:prSet presAssocID="{5980C16D-4CDA-426F-BA2E-CB7C4B6708D7}" presName="Name37" presStyleLbl="parChTrans1D2" presStyleIdx="0" presStyleCnt="2"/>
      <dgm:spPr/>
      <dgm:t>
        <a:bodyPr/>
        <a:lstStyle/>
        <a:p>
          <a:endParaRPr lang="en-US"/>
        </a:p>
      </dgm:t>
    </dgm:pt>
    <dgm:pt modelId="{16106573-5558-4D5C-826F-A419D4C2FD8E}" type="pres">
      <dgm:prSet presAssocID="{AD45FB14-D160-46F4-BAE9-D8D2D3865D39}" presName="hierRoot2" presStyleCnt="0">
        <dgm:presLayoutVars>
          <dgm:hierBranch val="init"/>
        </dgm:presLayoutVars>
      </dgm:prSet>
      <dgm:spPr/>
    </dgm:pt>
    <dgm:pt modelId="{26710EA5-2B7B-4F00-95EF-AFD530D39D6B}" type="pres">
      <dgm:prSet presAssocID="{AD45FB14-D160-46F4-BAE9-D8D2D3865D39}" presName="rootComposite" presStyleCnt="0"/>
      <dgm:spPr/>
    </dgm:pt>
    <dgm:pt modelId="{23EC3011-1A2C-4F37-AB05-5DCE182E1764}" type="pres">
      <dgm:prSet presAssocID="{AD45FB14-D160-46F4-BAE9-D8D2D3865D39}" presName="rootText" presStyleLbl="node2" presStyleIdx="0" presStyleCnt="2" custScaleX="92200" custScaleY="48004" custLinFactNeighborX="2934" custLinFactNeighborY="-285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28843-3F7F-4532-A83E-F8B6CF46E2BC}" type="pres">
      <dgm:prSet presAssocID="{AD45FB14-D160-46F4-BAE9-D8D2D3865D39}" presName="rootConnector" presStyleLbl="node2" presStyleIdx="0" presStyleCnt="2"/>
      <dgm:spPr/>
      <dgm:t>
        <a:bodyPr/>
        <a:lstStyle/>
        <a:p>
          <a:endParaRPr lang="en-US"/>
        </a:p>
      </dgm:t>
    </dgm:pt>
    <dgm:pt modelId="{18BF67B4-EE5D-42C7-8FDD-C5E649600E41}" type="pres">
      <dgm:prSet presAssocID="{AD45FB14-D160-46F4-BAE9-D8D2D3865D39}" presName="hierChild4" presStyleCnt="0"/>
      <dgm:spPr/>
    </dgm:pt>
    <dgm:pt modelId="{EB7DF1A5-2787-49B0-A20F-D35D911036CC}" type="pres">
      <dgm:prSet presAssocID="{B9150952-8C93-494A-93B9-2681680B2DF9}" presName="Name37" presStyleLbl="parChTrans1D3" presStyleIdx="0" presStyleCnt="2"/>
      <dgm:spPr/>
      <dgm:t>
        <a:bodyPr/>
        <a:lstStyle/>
        <a:p>
          <a:endParaRPr lang="en-US"/>
        </a:p>
      </dgm:t>
    </dgm:pt>
    <dgm:pt modelId="{A75915B7-27B3-482A-9C6E-94D341605A9C}" type="pres">
      <dgm:prSet presAssocID="{FC9EC825-001D-4FB1-A1AD-3E92FFEC380D}" presName="hierRoot2" presStyleCnt="0">
        <dgm:presLayoutVars>
          <dgm:hierBranch val="init"/>
        </dgm:presLayoutVars>
      </dgm:prSet>
      <dgm:spPr/>
    </dgm:pt>
    <dgm:pt modelId="{0F9AED94-5828-44F3-87CC-55AD6CE13A98}" type="pres">
      <dgm:prSet presAssocID="{FC9EC825-001D-4FB1-A1AD-3E92FFEC380D}" presName="rootComposite" presStyleCnt="0"/>
      <dgm:spPr/>
    </dgm:pt>
    <dgm:pt modelId="{E11093CD-1ED2-45C2-A8F7-516EA2B86B5B}" type="pres">
      <dgm:prSet presAssocID="{FC9EC825-001D-4FB1-A1AD-3E92FFEC380D}" presName="rootText" presStyleLbl="node3" presStyleIdx="0" presStyleCnt="2" custScaleX="175752" custLinFactNeighborX="-58612" custLinFactNeighborY="-3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0E5B6F-E58D-4A75-9B5A-63395FA966C9}" type="pres">
      <dgm:prSet presAssocID="{FC9EC825-001D-4FB1-A1AD-3E92FFEC380D}" presName="rootConnector" presStyleLbl="node3" presStyleIdx="0" presStyleCnt="2"/>
      <dgm:spPr/>
      <dgm:t>
        <a:bodyPr/>
        <a:lstStyle/>
        <a:p>
          <a:endParaRPr lang="en-US"/>
        </a:p>
      </dgm:t>
    </dgm:pt>
    <dgm:pt modelId="{6182EC82-3510-4AEA-9BDB-7564C9227BA9}" type="pres">
      <dgm:prSet presAssocID="{FC9EC825-001D-4FB1-A1AD-3E92FFEC380D}" presName="hierChild4" presStyleCnt="0"/>
      <dgm:spPr/>
    </dgm:pt>
    <dgm:pt modelId="{0821A82C-DB11-4F5C-8DBF-A192BDFAB242}" type="pres">
      <dgm:prSet presAssocID="{FC9EC825-001D-4FB1-A1AD-3E92FFEC380D}" presName="hierChild5" presStyleCnt="0"/>
      <dgm:spPr/>
    </dgm:pt>
    <dgm:pt modelId="{CC17F113-26C7-441D-8261-FBEF63539367}" type="pres">
      <dgm:prSet presAssocID="{AD45FB14-D160-46F4-BAE9-D8D2D3865D39}" presName="hierChild5" presStyleCnt="0"/>
      <dgm:spPr/>
    </dgm:pt>
    <dgm:pt modelId="{7233879A-7338-4885-BDB8-EC11A1526343}" type="pres">
      <dgm:prSet presAssocID="{9A5D9128-CBC7-4EBE-A681-8A4DF894D40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F11425A-05F1-4E96-A728-645B435FCD17}" type="pres">
      <dgm:prSet presAssocID="{37291D00-A98D-4AFD-B049-9B5FC65BDF41}" presName="hierRoot2" presStyleCnt="0">
        <dgm:presLayoutVars>
          <dgm:hierBranch val="init"/>
        </dgm:presLayoutVars>
      </dgm:prSet>
      <dgm:spPr/>
    </dgm:pt>
    <dgm:pt modelId="{60D34BBA-FCAD-4B47-82A8-5E823D43119C}" type="pres">
      <dgm:prSet presAssocID="{37291D00-A98D-4AFD-B049-9B5FC65BDF41}" presName="rootComposite" presStyleCnt="0"/>
      <dgm:spPr/>
    </dgm:pt>
    <dgm:pt modelId="{E57B7569-A266-4A88-BE4C-A9B862DA7E96}" type="pres">
      <dgm:prSet presAssocID="{37291D00-A98D-4AFD-B049-9B5FC65BDF41}" presName="rootText" presStyleLbl="node2" presStyleIdx="1" presStyleCnt="2" custScaleX="112455" custScaleY="38832" custLinFactX="45418" custLinFactNeighborX="100000" custLinFactNeighborY="-243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219446-27D3-4B3B-A79C-3F330FA6B3A7}" type="pres">
      <dgm:prSet presAssocID="{37291D00-A98D-4AFD-B049-9B5FC65BDF41}" presName="rootConnector" presStyleLbl="node2" presStyleIdx="1" presStyleCnt="2"/>
      <dgm:spPr/>
      <dgm:t>
        <a:bodyPr/>
        <a:lstStyle/>
        <a:p>
          <a:endParaRPr lang="en-US"/>
        </a:p>
      </dgm:t>
    </dgm:pt>
    <dgm:pt modelId="{088786DE-D582-4643-9D0F-B4346E49596A}" type="pres">
      <dgm:prSet presAssocID="{37291D00-A98D-4AFD-B049-9B5FC65BDF41}" presName="hierChild4" presStyleCnt="0"/>
      <dgm:spPr/>
    </dgm:pt>
    <dgm:pt modelId="{B621D516-D118-4B0B-8FA9-E5D9D7341752}" type="pres">
      <dgm:prSet presAssocID="{E5D51343-3B1B-4D09-AD7F-F2E086116C9F}" presName="Name37" presStyleLbl="parChTrans1D3" presStyleIdx="1" presStyleCnt="2"/>
      <dgm:spPr/>
      <dgm:t>
        <a:bodyPr/>
        <a:lstStyle/>
        <a:p>
          <a:endParaRPr lang="en-US"/>
        </a:p>
      </dgm:t>
    </dgm:pt>
    <dgm:pt modelId="{1C9B479E-A5C6-4902-BA2B-F8A38B9D05AB}" type="pres">
      <dgm:prSet presAssocID="{19ACB9F0-9D29-4A5D-BCC6-EAE90B19F4AD}" presName="hierRoot2" presStyleCnt="0">
        <dgm:presLayoutVars>
          <dgm:hierBranch val="init"/>
        </dgm:presLayoutVars>
      </dgm:prSet>
      <dgm:spPr/>
    </dgm:pt>
    <dgm:pt modelId="{BDD2757A-BDB3-4BDB-A3C7-BDC79081E8C0}" type="pres">
      <dgm:prSet presAssocID="{19ACB9F0-9D29-4A5D-BCC6-EAE90B19F4AD}" presName="rootComposite" presStyleCnt="0"/>
      <dgm:spPr/>
    </dgm:pt>
    <dgm:pt modelId="{C38C0D07-119E-4948-9167-8A1F41669704}" type="pres">
      <dgm:prSet presAssocID="{19ACB9F0-9D29-4A5D-BCC6-EAE90B19F4AD}" presName="rootText" presStyleLbl="node3" presStyleIdx="1" presStyleCnt="2" custScaleX="261955" custLinFactNeighborX="-21949" custLinFactNeighborY="34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705A1C-14B5-451A-BE4F-203921E285D8}" type="pres">
      <dgm:prSet presAssocID="{19ACB9F0-9D29-4A5D-BCC6-EAE90B19F4AD}" presName="rootConnector" presStyleLbl="node3" presStyleIdx="1" presStyleCnt="2"/>
      <dgm:spPr/>
      <dgm:t>
        <a:bodyPr/>
        <a:lstStyle/>
        <a:p>
          <a:endParaRPr lang="en-US"/>
        </a:p>
      </dgm:t>
    </dgm:pt>
    <dgm:pt modelId="{CB057F91-9C08-41D8-B25C-C32ED1B6DE33}" type="pres">
      <dgm:prSet presAssocID="{19ACB9F0-9D29-4A5D-BCC6-EAE90B19F4AD}" presName="hierChild4" presStyleCnt="0"/>
      <dgm:spPr/>
    </dgm:pt>
    <dgm:pt modelId="{D8B7D415-729D-404E-8E5D-C97F7AA9B890}" type="pres">
      <dgm:prSet presAssocID="{19ACB9F0-9D29-4A5D-BCC6-EAE90B19F4AD}" presName="hierChild5" presStyleCnt="0"/>
      <dgm:spPr/>
    </dgm:pt>
    <dgm:pt modelId="{6E4606C0-2956-41C2-952C-1ACED43C7B8F}" type="pres">
      <dgm:prSet presAssocID="{37291D00-A98D-4AFD-B049-9B5FC65BDF41}" presName="hierChild5" presStyleCnt="0"/>
      <dgm:spPr/>
    </dgm:pt>
    <dgm:pt modelId="{73C337B3-BB74-48C3-B686-8198462A0494}" type="pres">
      <dgm:prSet presAssocID="{EE1B56BF-874B-47FA-85DD-0BB8DDA8E3C6}" presName="hierChild3" presStyleCnt="0"/>
      <dgm:spPr/>
    </dgm:pt>
  </dgm:ptLst>
  <dgm:cxnLst>
    <dgm:cxn modelId="{ABA26ECD-CB06-4E5D-B1A7-F7A7EFD6EA90}" type="presOf" srcId="{37291D00-A98D-4AFD-B049-9B5FC65BDF41}" destId="{42219446-27D3-4B3B-A79C-3F330FA6B3A7}" srcOrd="1" destOrd="0" presId="urn:microsoft.com/office/officeart/2005/8/layout/orgChart1"/>
    <dgm:cxn modelId="{62524199-A807-49A4-A11F-3D673CB82BCD}" type="presOf" srcId="{19ACB9F0-9D29-4A5D-BCC6-EAE90B19F4AD}" destId="{C38C0D07-119E-4948-9167-8A1F41669704}" srcOrd="0" destOrd="0" presId="urn:microsoft.com/office/officeart/2005/8/layout/orgChart1"/>
    <dgm:cxn modelId="{4680F6B2-04F8-4E5D-8519-5FCD4FEB52DA}" srcId="{C5781FDE-B296-4E72-935B-C23B8B4B7DA9}" destId="{EE1B56BF-874B-47FA-85DD-0BB8DDA8E3C6}" srcOrd="0" destOrd="0" parTransId="{5291BB6C-0D8E-423C-957E-849C929D24EA}" sibTransId="{DD66217C-F40F-45F6-B5AE-CAC91F348731}"/>
    <dgm:cxn modelId="{FE3C03A4-BA86-4356-A686-5031551A2AFF}" type="presOf" srcId="{5980C16D-4CDA-426F-BA2E-CB7C4B6708D7}" destId="{26E95F85-CA5F-428C-A610-EFB10ED25145}" srcOrd="0" destOrd="0" presId="urn:microsoft.com/office/officeart/2005/8/layout/orgChart1"/>
    <dgm:cxn modelId="{A51A7DFD-849C-4E71-B630-83BEBB82D179}" type="presOf" srcId="{FC9EC825-001D-4FB1-A1AD-3E92FFEC380D}" destId="{E11093CD-1ED2-45C2-A8F7-516EA2B86B5B}" srcOrd="0" destOrd="0" presId="urn:microsoft.com/office/officeart/2005/8/layout/orgChart1"/>
    <dgm:cxn modelId="{744034E4-725F-4810-BEE9-A0D425E80009}" srcId="{EE1B56BF-874B-47FA-85DD-0BB8DDA8E3C6}" destId="{37291D00-A98D-4AFD-B049-9B5FC65BDF41}" srcOrd="1" destOrd="0" parTransId="{9A5D9128-CBC7-4EBE-A681-8A4DF894D401}" sibTransId="{C598448C-CBEC-4CD6-A28E-1E46EF6CB3B2}"/>
    <dgm:cxn modelId="{65BE1D51-659D-4194-BCD0-897E15C826A9}" type="presOf" srcId="{AD45FB14-D160-46F4-BAE9-D8D2D3865D39}" destId="{B9028843-3F7F-4532-A83E-F8B6CF46E2BC}" srcOrd="1" destOrd="0" presId="urn:microsoft.com/office/officeart/2005/8/layout/orgChart1"/>
    <dgm:cxn modelId="{6ED2D217-B165-454A-AC86-5C1D3ED57E44}" type="presOf" srcId="{19ACB9F0-9D29-4A5D-BCC6-EAE90B19F4AD}" destId="{77705A1C-14B5-451A-BE4F-203921E285D8}" srcOrd="1" destOrd="0" presId="urn:microsoft.com/office/officeart/2005/8/layout/orgChart1"/>
    <dgm:cxn modelId="{A5DF2764-6A6A-45CC-9E43-FDE38F4C08CC}" srcId="{AD45FB14-D160-46F4-BAE9-D8D2D3865D39}" destId="{FC9EC825-001D-4FB1-A1AD-3E92FFEC380D}" srcOrd="0" destOrd="0" parTransId="{B9150952-8C93-494A-93B9-2681680B2DF9}" sibTransId="{4DAE8041-FB55-49FF-8A73-C0A4160AF6D3}"/>
    <dgm:cxn modelId="{0385CB14-A86B-4256-8864-8E05CADDB899}" type="presOf" srcId="{9A5D9128-CBC7-4EBE-A681-8A4DF894D401}" destId="{7233879A-7338-4885-BDB8-EC11A1526343}" srcOrd="0" destOrd="0" presId="urn:microsoft.com/office/officeart/2005/8/layout/orgChart1"/>
    <dgm:cxn modelId="{348A2EE5-3D0F-4729-A29E-C4A2F18CBBAF}" type="presOf" srcId="{EE1B56BF-874B-47FA-85DD-0BB8DDA8E3C6}" destId="{4A20F44E-8835-49D1-A1BC-FBA76F026743}" srcOrd="0" destOrd="0" presId="urn:microsoft.com/office/officeart/2005/8/layout/orgChart1"/>
    <dgm:cxn modelId="{D83F7496-32E0-4909-98B6-C913CFBCA8F1}" type="presOf" srcId="{EE1B56BF-874B-47FA-85DD-0BB8DDA8E3C6}" destId="{E52702F8-AFE0-4161-8B66-8C7B6D493BD5}" srcOrd="1" destOrd="0" presId="urn:microsoft.com/office/officeart/2005/8/layout/orgChart1"/>
    <dgm:cxn modelId="{2EEA073E-69F9-4897-8F30-B6BAB5022A0D}" type="presOf" srcId="{FC9EC825-001D-4FB1-A1AD-3E92FFEC380D}" destId="{BF0E5B6F-E58D-4A75-9B5A-63395FA966C9}" srcOrd="1" destOrd="0" presId="urn:microsoft.com/office/officeart/2005/8/layout/orgChart1"/>
    <dgm:cxn modelId="{BB12B75D-11FE-46F4-9540-372DB707816E}" srcId="{EE1B56BF-874B-47FA-85DD-0BB8DDA8E3C6}" destId="{AD45FB14-D160-46F4-BAE9-D8D2D3865D39}" srcOrd="0" destOrd="0" parTransId="{5980C16D-4CDA-426F-BA2E-CB7C4B6708D7}" sibTransId="{F8B9B614-5183-40D0-B01A-34A0FFD8FB20}"/>
    <dgm:cxn modelId="{88CC48F4-2EA3-4CE1-B0DE-68410DB1A50E}" type="presOf" srcId="{B9150952-8C93-494A-93B9-2681680B2DF9}" destId="{EB7DF1A5-2787-49B0-A20F-D35D911036CC}" srcOrd="0" destOrd="0" presId="urn:microsoft.com/office/officeart/2005/8/layout/orgChart1"/>
    <dgm:cxn modelId="{9D79A568-921D-4059-BEAC-B6A883A652EE}" type="presOf" srcId="{C5781FDE-B296-4E72-935B-C23B8B4B7DA9}" destId="{53BCE99A-C24D-48A5-9ECF-0905377D7CB4}" srcOrd="0" destOrd="0" presId="urn:microsoft.com/office/officeart/2005/8/layout/orgChart1"/>
    <dgm:cxn modelId="{CCB26334-6A3D-4262-94E3-5EB6CDD827FC}" type="presOf" srcId="{37291D00-A98D-4AFD-B049-9B5FC65BDF41}" destId="{E57B7569-A266-4A88-BE4C-A9B862DA7E96}" srcOrd="0" destOrd="0" presId="urn:microsoft.com/office/officeart/2005/8/layout/orgChart1"/>
    <dgm:cxn modelId="{A3EBA113-3381-4E3F-9B57-4E38FA700A95}" srcId="{37291D00-A98D-4AFD-B049-9B5FC65BDF41}" destId="{19ACB9F0-9D29-4A5D-BCC6-EAE90B19F4AD}" srcOrd="0" destOrd="0" parTransId="{E5D51343-3B1B-4D09-AD7F-F2E086116C9F}" sibTransId="{3BAEB751-CB54-4A1A-9158-D06DCBAD0948}"/>
    <dgm:cxn modelId="{74453317-4027-43E5-B4A2-ABA63B321D51}" type="presOf" srcId="{E5D51343-3B1B-4D09-AD7F-F2E086116C9F}" destId="{B621D516-D118-4B0B-8FA9-E5D9D7341752}" srcOrd="0" destOrd="0" presId="urn:microsoft.com/office/officeart/2005/8/layout/orgChart1"/>
    <dgm:cxn modelId="{8426AE94-DCD8-4D1B-9C09-4D4F00D1E03C}" type="presOf" srcId="{AD45FB14-D160-46F4-BAE9-D8D2D3865D39}" destId="{23EC3011-1A2C-4F37-AB05-5DCE182E1764}" srcOrd="0" destOrd="0" presId="urn:microsoft.com/office/officeart/2005/8/layout/orgChart1"/>
    <dgm:cxn modelId="{61692A3B-8D4F-4738-80F2-23DE978ED430}" type="presParOf" srcId="{53BCE99A-C24D-48A5-9ECF-0905377D7CB4}" destId="{D74C7AC6-3CDD-4C85-942E-4DAE55641817}" srcOrd="0" destOrd="0" presId="urn:microsoft.com/office/officeart/2005/8/layout/orgChart1"/>
    <dgm:cxn modelId="{57E73874-A858-4B39-A51A-36586BB5401D}" type="presParOf" srcId="{D74C7AC6-3CDD-4C85-942E-4DAE55641817}" destId="{BC66ACC6-44DA-406F-826D-26425EF13E52}" srcOrd="0" destOrd="0" presId="urn:microsoft.com/office/officeart/2005/8/layout/orgChart1"/>
    <dgm:cxn modelId="{D60DF20F-71CF-4D20-B363-D989C81A2FFF}" type="presParOf" srcId="{BC66ACC6-44DA-406F-826D-26425EF13E52}" destId="{4A20F44E-8835-49D1-A1BC-FBA76F026743}" srcOrd="0" destOrd="0" presId="urn:microsoft.com/office/officeart/2005/8/layout/orgChart1"/>
    <dgm:cxn modelId="{064940B1-1F56-478D-A8E9-D7057D4B32B0}" type="presParOf" srcId="{BC66ACC6-44DA-406F-826D-26425EF13E52}" destId="{E52702F8-AFE0-4161-8B66-8C7B6D493BD5}" srcOrd="1" destOrd="0" presId="urn:microsoft.com/office/officeart/2005/8/layout/orgChart1"/>
    <dgm:cxn modelId="{E0DBEE39-1DAA-490C-9E1A-C755B25B0E9E}" type="presParOf" srcId="{D74C7AC6-3CDD-4C85-942E-4DAE55641817}" destId="{D70CEDC4-CDAA-4939-9C47-204ACF6274D7}" srcOrd="1" destOrd="0" presId="urn:microsoft.com/office/officeart/2005/8/layout/orgChart1"/>
    <dgm:cxn modelId="{EB2BDEC5-6BA7-498C-B8E0-31D99B21870C}" type="presParOf" srcId="{D70CEDC4-CDAA-4939-9C47-204ACF6274D7}" destId="{26E95F85-CA5F-428C-A610-EFB10ED25145}" srcOrd="0" destOrd="0" presId="urn:microsoft.com/office/officeart/2005/8/layout/orgChart1"/>
    <dgm:cxn modelId="{FCD52D24-AE00-4381-9659-39BE415D3CEF}" type="presParOf" srcId="{D70CEDC4-CDAA-4939-9C47-204ACF6274D7}" destId="{16106573-5558-4D5C-826F-A419D4C2FD8E}" srcOrd="1" destOrd="0" presId="urn:microsoft.com/office/officeart/2005/8/layout/orgChart1"/>
    <dgm:cxn modelId="{C7F8D791-355B-4BA7-BCEC-35B0D562376A}" type="presParOf" srcId="{16106573-5558-4D5C-826F-A419D4C2FD8E}" destId="{26710EA5-2B7B-4F00-95EF-AFD530D39D6B}" srcOrd="0" destOrd="0" presId="urn:microsoft.com/office/officeart/2005/8/layout/orgChart1"/>
    <dgm:cxn modelId="{BD04D397-B688-4D99-9631-7DCF9C7B3333}" type="presParOf" srcId="{26710EA5-2B7B-4F00-95EF-AFD530D39D6B}" destId="{23EC3011-1A2C-4F37-AB05-5DCE182E1764}" srcOrd="0" destOrd="0" presId="urn:microsoft.com/office/officeart/2005/8/layout/orgChart1"/>
    <dgm:cxn modelId="{17ED8434-2EE4-4A8E-A6AD-19AD0AF7BAE5}" type="presParOf" srcId="{26710EA5-2B7B-4F00-95EF-AFD530D39D6B}" destId="{B9028843-3F7F-4532-A83E-F8B6CF46E2BC}" srcOrd="1" destOrd="0" presId="urn:microsoft.com/office/officeart/2005/8/layout/orgChart1"/>
    <dgm:cxn modelId="{FC752392-0C80-4ECE-A55D-7D07DD601615}" type="presParOf" srcId="{16106573-5558-4D5C-826F-A419D4C2FD8E}" destId="{18BF67B4-EE5D-42C7-8FDD-C5E649600E41}" srcOrd="1" destOrd="0" presId="urn:microsoft.com/office/officeart/2005/8/layout/orgChart1"/>
    <dgm:cxn modelId="{88401C2B-2F6C-4F84-81F9-4F7A1C5E4380}" type="presParOf" srcId="{18BF67B4-EE5D-42C7-8FDD-C5E649600E41}" destId="{EB7DF1A5-2787-49B0-A20F-D35D911036CC}" srcOrd="0" destOrd="0" presId="urn:microsoft.com/office/officeart/2005/8/layout/orgChart1"/>
    <dgm:cxn modelId="{7C955208-0417-47A9-B1C4-A76EE85978BD}" type="presParOf" srcId="{18BF67B4-EE5D-42C7-8FDD-C5E649600E41}" destId="{A75915B7-27B3-482A-9C6E-94D341605A9C}" srcOrd="1" destOrd="0" presId="urn:microsoft.com/office/officeart/2005/8/layout/orgChart1"/>
    <dgm:cxn modelId="{494C0B93-1FDB-4273-B733-DFE8C58DD29A}" type="presParOf" srcId="{A75915B7-27B3-482A-9C6E-94D341605A9C}" destId="{0F9AED94-5828-44F3-87CC-55AD6CE13A98}" srcOrd="0" destOrd="0" presId="urn:microsoft.com/office/officeart/2005/8/layout/orgChart1"/>
    <dgm:cxn modelId="{1599AFE4-DD80-4267-BF75-82ACDB75F2B2}" type="presParOf" srcId="{0F9AED94-5828-44F3-87CC-55AD6CE13A98}" destId="{E11093CD-1ED2-45C2-A8F7-516EA2B86B5B}" srcOrd="0" destOrd="0" presId="urn:microsoft.com/office/officeart/2005/8/layout/orgChart1"/>
    <dgm:cxn modelId="{F9BFD30B-E8C1-434A-AA8C-6CA60353B090}" type="presParOf" srcId="{0F9AED94-5828-44F3-87CC-55AD6CE13A98}" destId="{BF0E5B6F-E58D-4A75-9B5A-63395FA966C9}" srcOrd="1" destOrd="0" presId="urn:microsoft.com/office/officeart/2005/8/layout/orgChart1"/>
    <dgm:cxn modelId="{D21438F7-C905-418A-966E-484BA8CE9090}" type="presParOf" srcId="{A75915B7-27B3-482A-9C6E-94D341605A9C}" destId="{6182EC82-3510-4AEA-9BDB-7564C9227BA9}" srcOrd="1" destOrd="0" presId="urn:microsoft.com/office/officeart/2005/8/layout/orgChart1"/>
    <dgm:cxn modelId="{6D442F70-C572-4509-A8FF-035A261F5C92}" type="presParOf" srcId="{A75915B7-27B3-482A-9C6E-94D341605A9C}" destId="{0821A82C-DB11-4F5C-8DBF-A192BDFAB242}" srcOrd="2" destOrd="0" presId="urn:microsoft.com/office/officeart/2005/8/layout/orgChart1"/>
    <dgm:cxn modelId="{6A21DAF3-5D89-4B15-A479-6D3C6656C038}" type="presParOf" srcId="{16106573-5558-4D5C-826F-A419D4C2FD8E}" destId="{CC17F113-26C7-441D-8261-FBEF63539367}" srcOrd="2" destOrd="0" presId="urn:microsoft.com/office/officeart/2005/8/layout/orgChart1"/>
    <dgm:cxn modelId="{CF7C6163-0AB6-42E7-B4A8-BCD5563008C8}" type="presParOf" srcId="{D70CEDC4-CDAA-4939-9C47-204ACF6274D7}" destId="{7233879A-7338-4885-BDB8-EC11A1526343}" srcOrd="2" destOrd="0" presId="urn:microsoft.com/office/officeart/2005/8/layout/orgChart1"/>
    <dgm:cxn modelId="{E03916FD-5DA4-4113-917B-E5DEFBFFBDDB}" type="presParOf" srcId="{D70CEDC4-CDAA-4939-9C47-204ACF6274D7}" destId="{4F11425A-05F1-4E96-A728-645B435FCD17}" srcOrd="3" destOrd="0" presId="urn:microsoft.com/office/officeart/2005/8/layout/orgChart1"/>
    <dgm:cxn modelId="{C4506A1C-79BC-4B84-B51A-6201ECF4F49C}" type="presParOf" srcId="{4F11425A-05F1-4E96-A728-645B435FCD17}" destId="{60D34BBA-FCAD-4B47-82A8-5E823D43119C}" srcOrd="0" destOrd="0" presId="urn:microsoft.com/office/officeart/2005/8/layout/orgChart1"/>
    <dgm:cxn modelId="{D4FD5501-9AA5-46FE-BDCA-202787DC0A8D}" type="presParOf" srcId="{60D34BBA-FCAD-4B47-82A8-5E823D43119C}" destId="{E57B7569-A266-4A88-BE4C-A9B862DA7E96}" srcOrd="0" destOrd="0" presId="urn:microsoft.com/office/officeart/2005/8/layout/orgChart1"/>
    <dgm:cxn modelId="{5CB22E40-F9C0-4DE0-A0B2-B1050BA86BF8}" type="presParOf" srcId="{60D34BBA-FCAD-4B47-82A8-5E823D43119C}" destId="{42219446-27D3-4B3B-A79C-3F330FA6B3A7}" srcOrd="1" destOrd="0" presId="urn:microsoft.com/office/officeart/2005/8/layout/orgChart1"/>
    <dgm:cxn modelId="{F9312384-5DA2-448C-9C76-A5710315BA9E}" type="presParOf" srcId="{4F11425A-05F1-4E96-A728-645B435FCD17}" destId="{088786DE-D582-4643-9D0F-B4346E49596A}" srcOrd="1" destOrd="0" presId="urn:microsoft.com/office/officeart/2005/8/layout/orgChart1"/>
    <dgm:cxn modelId="{4B2834F3-9403-4417-86C7-A6521EE4A4DF}" type="presParOf" srcId="{088786DE-D582-4643-9D0F-B4346E49596A}" destId="{B621D516-D118-4B0B-8FA9-E5D9D7341752}" srcOrd="0" destOrd="0" presId="urn:microsoft.com/office/officeart/2005/8/layout/orgChart1"/>
    <dgm:cxn modelId="{DA60A373-6F8B-4463-AB71-387D7DC731EE}" type="presParOf" srcId="{088786DE-D582-4643-9D0F-B4346E49596A}" destId="{1C9B479E-A5C6-4902-BA2B-F8A38B9D05AB}" srcOrd="1" destOrd="0" presId="urn:microsoft.com/office/officeart/2005/8/layout/orgChart1"/>
    <dgm:cxn modelId="{FDB28C61-4F97-4C62-85A7-DC52F6560D18}" type="presParOf" srcId="{1C9B479E-A5C6-4902-BA2B-F8A38B9D05AB}" destId="{BDD2757A-BDB3-4BDB-A3C7-BDC79081E8C0}" srcOrd="0" destOrd="0" presId="urn:microsoft.com/office/officeart/2005/8/layout/orgChart1"/>
    <dgm:cxn modelId="{E3597226-9DCD-462A-B777-248922BB661E}" type="presParOf" srcId="{BDD2757A-BDB3-4BDB-A3C7-BDC79081E8C0}" destId="{C38C0D07-119E-4948-9167-8A1F41669704}" srcOrd="0" destOrd="0" presId="urn:microsoft.com/office/officeart/2005/8/layout/orgChart1"/>
    <dgm:cxn modelId="{994DD36D-1065-48D4-B64A-6F69577672F8}" type="presParOf" srcId="{BDD2757A-BDB3-4BDB-A3C7-BDC79081E8C0}" destId="{77705A1C-14B5-451A-BE4F-203921E285D8}" srcOrd="1" destOrd="0" presId="urn:microsoft.com/office/officeart/2005/8/layout/orgChart1"/>
    <dgm:cxn modelId="{AA63BA54-5A64-40B1-A558-6BAE1ED99E37}" type="presParOf" srcId="{1C9B479E-A5C6-4902-BA2B-F8A38B9D05AB}" destId="{CB057F91-9C08-41D8-B25C-C32ED1B6DE33}" srcOrd="1" destOrd="0" presId="urn:microsoft.com/office/officeart/2005/8/layout/orgChart1"/>
    <dgm:cxn modelId="{13E028B0-FEEA-434F-BD58-F8FFBE800838}" type="presParOf" srcId="{1C9B479E-A5C6-4902-BA2B-F8A38B9D05AB}" destId="{D8B7D415-729D-404E-8E5D-C97F7AA9B890}" srcOrd="2" destOrd="0" presId="urn:microsoft.com/office/officeart/2005/8/layout/orgChart1"/>
    <dgm:cxn modelId="{6ABA6DC9-8E32-4A05-8918-DABD5996253C}" type="presParOf" srcId="{4F11425A-05F1-4E96-A728-645B435FCD17}" destId="{6E4606C0-2956-41C2-952C-1ACED43C7B8F}" srcOrd="2" destOrd="0" presId="urn:microsoft.com/office/officeart/2005/8/layout/orgChart1"/>
    <dgm:cxn modelId="{1810A489-BEA7-4491-BC27-89F0162F8F3A}" type="presParOf" srcId="{D74C7AC6-3CDD-4C85-942E-4DAE55641817}" destId="{73C337B3-BB74-48C3-B686-8198462A04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D516-D118-4B0B-8FA9-E5D9D7341752}">
      <dsp:nvSpPr>
        <dsp:cNvPr id="0" name=""/>
        <dsp:cNvSpPr/>
      </dsp:nvSpPr>
      <dsp:spPr>
        <a:xfrm>
          <a:off x="6170610" y="1668216"/>
          <a:ext cx="1973951" cy="1060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73951" y="10605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3879A-7338-4885-BDB8-EC11A1526343}">
      <dsp:nvSpPr>
        <dsp:cNvPr id="0" name=""/>
        <dsp:cNvSpPr/>
      </dsp:nvSpPr>
      <dsp:spPr>
        <a:xfrm>
          <a:off x="4162125" y="630759"/>
          <a:ext cx="2805140" cy="693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628"/>
              </a:lnTo>
              <a:lnTo>
                <a:pt x="2805140" y="507628"/>
              </a:lnTo>
              <a:lnTo>
                <a:pt x="2805140" y="693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DF1A5-2787-49B0-A20F-D35D911036CC}">
      <dsp:nvSpPr>
        <dsp:cNvPr id="0" name=""/>
        <dsp:cNvSpPr/>
      </dsp:nvSpPr>
      <dsp:spPr>
        <a:xfrm>
          <a:off x="0" y="1711554"/>
          <a:ext cx="216364" cy="1039617"/>
        </a:xfrm>
        <a:custGeom>
          <a:avLst/>
          <a:gdLst/>
          <a:ahLst/>
          <a:cxnLst/>
          <a:rect l="0" t="0" r="0" b="0"/>
          <a:pathLst>
            <a:path>
              <a:moveTo>
                <a:pt x="216364" y="0"/>
              </a:moveTo>
              <a:lnTo>
                <a:pt x="0" y="1039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95F85-CA5F-428C-A610-EFB10ED25145}">
      <dsp:nvSpPr>
        <dsp:cNvPr id="0" name=""/>
        <dsp:cNvSpPr/>
      </dsp:nvSpPr>
      <dsp:spPr>
        <a:xfrm>
          <a:off x="869528" y="630759"/>
          <a:ext cx="3292596" cy="655706"/>
        </a:xfrm>
        <a:custGeom>
          <a:avLst/>
          <a:gdLst/>
          <a:ahLst/>
          <a:cxnLst/>
          <a:rect l="0" t="0" r="0" b="0"/>
          <a:pathLst>
            <a:path>
              <a:moveTo>
                <a:pt x="3292596" y="0"/>
              </a:moveTo>
              <a:lnTo>
                <a:pt x="3292596" y="469745"/>
              </a:lnTo>
              <a:lnTo>
                <a:pt x="0" y="469745"/>
              </a:lnTo>
              <a:lnTo>
                <a:pt x="0" y="655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0F44E-8835-49D1-A1BC-FBA76F026743}">
      <dsp:nvSpPr>
        <dsp:cNvPr id="0" name=""/>
        <dsp:cNvSpPr/>
      </dsp:nvSpPr>
      <dsp:spPr>
        <a:xfrm>
          <a:off x="3276598" y="304796"/>
          <a:ext cx="1771054" cy="3259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Cambria" pitchFamily="18" charset="0"/>
            </a:rPr>
            <a:t>Skin </a:t>
          </a:r>
          <a:endParaRPr lang="en-US" sz="2100" b="1" kern="1200" dirty="0">
            <a:latin typeface="Cambria" pitchFamily="18" charset="0"/>
          </a:endParaRPr>
        </a:p>
      </dsp:txBody>
      <dsp:txXfrm>
        <a:off x="3276598" y="304796"/>
        <a:ext cx="1771054" cy="325962"/>
      </dsp:txXfrm>
    </dsp:sp>
    <dsp:sp modelId="{23EC3011-1A2C-4F37-AB05-5DCE182E1764}">
      <dsp:nvSpPr>
        <dsp:cNvPr id="0" name=""/>
        <dsp:cNvSpPr/>
      </dsp:nvSpPr>
      <dsp:spPr>
        <a:xfrm>
          <a:off x="53072" y="1286465"/>
          <a:ext cx="1632912" cy="425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Cambria" pitchFamily="18" charset="0"/>
            </a:rPr>
            <a:t>Thin Skin </a:t>
          </a:r>
          <a:endParaRPr lang="en-US" sz="2100" b="1" kern="1200" dirty="0">
            <a:latin typeface="Cambria" pitchFamily="18" charset="0"/>
          </a:endParaRPr>
        </a:p>
      </dsp:txBody>
      <dsp:txXfrm>
        <a:off x="53072" y="1286465"/>
        <a:ext cx="1632912" cy="425088"/>
      </dsp:txXfrm>
    </dsp:sp>
    <dsp:sp modelId="{E11093CD-1ED2-45C2-A8F7-516EA2B86B5B}">
      <dsp:nvSpPr>
        <dsp:cNvPr id="0" name=""/>
        <dsp:cNvSpPr/>
      </dsp:nvSpPr>
      <dsp:spPr>
        <a:xfrm>
          <a:off x="0" y="2308408"/>
          <a:ext cx="3112664" cy="8855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just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Cambria" pitchFamily="18" charset="0"/>
            </a:rPr>
            <a:t>Has  four layers of cells in the Epidermis  </a:t>
          </a:r>
          <a:endParaRPr lang="en-US" sz="2100" b="1" kern="1200" dirty="0">
            <a:latin typeface="Cambria" pitchFamily="18" charset="0"/>
          </a:endParaRPr>
        </a:p>
      </dsp:txBody>
      <dsp:txXfrm>
        <a:off x="0" y="2308408"/>
        <a:ext cx="3112664" cy="885527"/>
      </dsp:txXfrm>
    </dsp:sp>
    <dsp:sp modelId="{E57B7569-A266-4A88-BE4C-A9B862DA7E96}">
      <dsp:nvSpPr>
        <dsp:cNvPr id="0" name=""/>
        <dsp:cNvSpPr/>
      </dsp:nvSpPr>
      <dsp:spPr>
        <a:xfrm>
          <a:off x="5971446" y="1324348"/>
          <a:ext cx="1991639" cy="3438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Cambria" pitchFamily="18" charset="0"/>
            </a:rPr>
            <a:t>Thick Skin </a:t>
          </a:r>
          <a:endParaRPr lang="en-US" sz="2100" b="1" kern="1200" dirty="0">
            <a:latin typeface="Cambria" pitchFamily="18" charset="0"/>
          </a:endParaRPr>
        </a:p>
      </dsp:txBody>
      <dsp:txXfrm>
        <a:off x="5971446" y="1324348"/>
        <a:ext cx="1991639" cy="343867"/>
      </dsp:txXfrm>
    </dsp:sp>
    <dsp:sp modelId="{C38C0D07-119E-4948-9167-8A1F41669704}">
      <dsp:nvSpPr>
        <dsp:cNvPr id="0" name=""/>
        <dsp:cNvSpPr/>
      </dsp:nvSpPr>
      <dsp:spPr>
        <a:xfrm>
          <a:off x="3505194" y="2285995"/>
          <a:ext cx="4639366" cy="8855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latin typeface="Cambria" pitchFamily="18" charset="0"/>
            </a:rPr>
            <a:t>has five layers of cells in the epidermis. Found only on palms of the hand and soles of the feet.</a:t>
          </a:r>
          <a:endParaRPr lang="en-US" sz="2100" b="1" kern="1200" dirty="0">
            <a:latin typeface="Cambria" pitchFamily="18" charset="0"/>
          </a:endParaRPr>
        </a:p>
      </dsp:txBody>
      <dsp:txXfrm>
        <a:off x="3505194" y="2285995"/>
        <a:ext cx="4639366" cy="885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F45B-D759-4456-A875-1A5AC0D70AD3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68A1A-8719-403C-AA30-7AADF8D57E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36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68A1A-8719-403C-AA30-7AADF8D57E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12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68A1A-8719-403C-AA30-7AADF8D57E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atomy" TargetMode="External"/><Relationship Id="rId2" Type="http://schemas.openxmlformats.org/officeDocument/2006/relationships/hyperlink" Target="https://en.wikipedia.org/wiki/Biolo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Tissue_(biology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olog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Tissue_(biology)" TargetMode="External"/><Relationship Id="rId4" Type="http://schemas.openxmlformats.org/officeDocument/2006/relationships/hyperlink" Target="https://en.wikipedia.org/wiki/Anatom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95401"/>
            <a:ext cx="75438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CHAPTER 1. MAMMALIAN HISTOLOGY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382000" cy="57400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 4. Stratum </a:t>
            </a:r>
            <a:r>
              <a:rPr lang="en-US" sz="2800" b="1" dirty="0" err="1" smtClean="0"/>
              <a:t>lucidum</a:t>
            </a:r>
            <a:endParaRPr lang="en-US" sz="2800" b="1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It is smooth, </a:t>
            </a:r>
            <a:r>
              <a:rPr lang="en-US" sz="2200" b="1" dirty="0" err="1" smtClean="0"/>
              <a:t>transluscent</a:t>
            </a:r>
            <a:r>
              <a:rPr lang="en-US" sz="2200" b="1" dirty="0" smtClean="0"/>
              <a:t> layer of epidermis.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It is located just above the stratum </a:t>
            </a:r>
            <a:r>
              <a:rPr lang="en-US" sz="2200" b="1" dirty="0" err="1" smtClean="0"/>
              <a:t>granulosum</a:t>
            </a:r>
            <a:r>
              <a:rPr lang="en-US" sz="2200" b="1" dirty="0" smtClean="0"/>
              <a:t> and below stratum </a:t>
            </a:r>
            <a:r>
              <a:rPr lang="en-US" sz="2200" b="1" dirty="0" err="1" smtClean="0"/>
              <a:t>corneum</a:t>
            </a:r>
            <a:r>
              <a:rPr lang="en-US" sz="2200" b="1" dirty="0" smtClean="0"/>
              <a:t>.  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It is only found in the thick skin  of the palms, soles and digits.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 </a:t>
            </a:r>
            <a:r>
              <a:rPr lang="en-US" sz="2200" b="1" dirty="0" err="1" smtClean="0"/>
              <a:t>Keratinocytes</a:t>
            </a:r>
            <a:r>
              <a:rPr lang="en-US" sz="2200" b="1" dirty="0" smtClean="0"/>
              <a:t> in  the stratum </a:t>
            </a:r>
            <a:r>
              <a:rPr lang="en-US" sz="2200" b="1" dirty="0" err="1" smtClean="0"/>
              <a:t>lucidum</a:t>
            </a:r>
            <a:r>
              <a:rPr lang="en-US" sz="2200" b="1" dirty="0" smtClean="0"/>
              <a:t> are dead and flattened.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/>
              <a:t>5. Stratum </a:t>
            </a:r>
            <a:r>
              <a:rPr lang="en-US" sz="2800" b="1" dirty="0" err="1" smtClean="0"/>
              <a:t>Corneum</a:t>
            </a:r>
            <a:endParaRPr lang="en-US" sz="2800" b="1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Most superficial layer of epidermis. 15 to 3o layers of skin. 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 It is dry and dead layer which prevents penetration of microbes and dehydration of underlying tissues. Cells Shade periodically and entire layer is replaced in 4 weeks. 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0"/>
            <a:ext cx="8382000" cy="66787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Dermis </a:t>
            </a:r>
          </a:p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This layer is the core of </a:t>
            </a:r>
            <a:r>
              <a:rPr lang="en-US" sz="2200" b="1" dirty="0" err="1" smtClean="0">
                <a:solidFill>
                  <a:srgbClr val="7030A0"/>
                </a:solidFill>
              </a:rPr>
              <a:t>integumentory</a:t>
            </a:r>
            <a:r>
              <a:rPr lang="en-US" sz="2200" b="1" dirty="0" smtClean="0">
                <a:solidFill>
                  <a:srgbClr val="7030A0"/>
                </a:solidFill>
              </a:rPr>
              <a:t> system. It is distinct from epidermis and hypodermis. It contains blood vessels, nerves, hair follicles, sweat glands. Dermal papilla is present in superficial portion of dermis. It is a finger like projection or fold. </a:t>
            </a:r>
          </a:p>
          <a:p>
            <a:pPr algn="just"/>
            <a:endParaRPr lang="en-US" sz="22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2200" b="1" dirty="0" smtClean="0">
                <a:solidFill>
                  <a:schemeClr val="tx1"/>
                </a:solidFill>
              </a:rPr>
              <a:t>Dermal papilla connects epidermis and dermis. The dermis is made up of two layers of connective tissue that compose an interconnected mesh of </a:t>
            </a:r>
            <a:r>
              <a:rPr lang="en-US" sz="2200" b="1" dirty="0" err="1" smtClean="0">
                <a:solidFill>
                  <a:schemeClr val="tx1"/>
                </a:solidFill>
              </a:rPr>
              <a:t>elastin</a:t>
            </a:r>
            <a:r>
              <a:rPr lang="en-US" sz="2200" b="1" dirty="0" smtClean="0">
                <a:solidFill>
                  <a:schemeClr val="tx1"/>
                </a:solidFill>
              </a:rPr>
              <a:t> and collagen </a:t>
            </a:r>
            <a:r>
              <a:rPr lang="en-US" sz="2200" b="1" dirty="0" err="1" smtClean="0">
                <a:solidFill>
                  <a:schemeClr val="tx1"/>
                </a:solidFill>
              </a:rPr>
              <a:t>fibres</a:t>
            </a:r>
            <a:r>
              <a:rPr lang="en-US" sz="2200" b="1" dirty="0" smtClean="0">
                <a:solidFill>
                  <a:schemeClr val="tx1"/>
                </a:solidFill>
              </a:rPr>
              <a:t>, produced by fibroblasts.</a:t>
            </a:r>
          </a:p>
          <a:p>
            <a:pPr algn="just"/>
            <a:endParaRPr lang="en-US" sz="22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</a:rPr>
              <a:t>Papillary layer is made up of loose, </a:t>
            </a:r>
            <a:r>
              <a:rPr lang="en-US" sz="2200" b="1" dirty="0" err="1" smtClean="0">
                <a:solidFill>
                  <a:srgbClr val="002060"/>
                </a:solidFill>
              </a:rPr>
              <a:t>areolar</a:t>
            </a:r>
            <a:r>
              <a:rPr lang="en-US" sz="2200" b="1" dirty="0" smtClean="0">
                <a:solidFill>
                  <a:srgbClr val="002060"/>
                </a:solidFill>
              </a:rPr>
              <a:t> connective tissue. </a:t>
            </a:r>
          </a:p>
          <a:p>
            <a:pPr algn="just"/>
            <a:r>
              <a:rPr lang="en-US" sz="2200" b="1" dirty="0" smtClean="0">
                <a:solidFill>
                  <a:srgbClr val="C00000"/>
                </a:solidFill>
              </a:rPr>
              <a:t>Reticular layer is the present below the papillary layer. </a:t>
            </a:r>
          </a:p>
          <a:p>
            <a:pPr algn="just"/>
            <a:endParaRPr lang="en-US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Hypodermis </a:t>
            </a:r>
          </a:p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It is present below the dermis. It serves to connect the skin to the underlying fascia of the bones and muscles. </a:t>
            </a:r>
          </a:p>
          <a:p>
            <a:pPr algn="just"/>
            <a:endParaRPr lang="en-US" sz="22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Hair is unique mammalian feature. The developing epidermis invigilates into dermis  to form a follicle.       </a:t>
            </a:r>
            <a:endParaRPr lang="en-US" sz="2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8382000" cy="61863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Skin glands : </a:t>
            </a:r>
          </a:p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In the skin there are two kinds of skin glands </a:t>
            </a:r>
          </a:p>
          <a:p>
            <a:pPr marL="457200" indent="-457200" algn="just">
              <a:buAutoNum type="arabicPeriod"/>
            </a:pPr>
            <a:r>
              <a:rPr lang="en-US" sz="2200" b="1" dirty="0" smtClean="0">
                <a:solidFill>
                  <a:srgbClr val="FF0000"/>
                </a:solidFill>
              </a:rPr>
              <a:t>Sweat glands : </a:t>
            </a:r>
            <a:r>
              <a:rPr lang="en-US" sz="2200" b="1" dirty="0" err="1" smtClean="0">
                <a:solidFill>
                  <a:srgbClr val="FF0000"/>
                </a:solidFill>
              </a:rPr>
              <a:t>Apocrine</a:t>
            </a:r>
            <a:r>
              <a:rPr lang="en-US" sz="2200" b="1" dirty="0" smtClean="0">
                <a:solidFill>
                  <a:srgbClr val="FF0000"/>
                </a:solidFill>
              </a:rPr>
              <a:t> sweat gland and </a:t>
            </a:r>
            <a:r>
              <a:rPr lang="en-US" sz="2200" b="1" dirty="0" err="1" smtClean="0">
                <a:solidFill>
                  <a:srgbClr val="FF0000"/>
                </a:solidFill>
              </a:rPr>
              <a:t>Merocrine</a:t>
            </a:r>
            <a:r>
              <a:rPr lang="en-US" sz="2200" b="1" dirty="0" smtClean="0">
                <a:solidFill>
                  <a:srgbClr val="FF0000"/>
                </a:solidFill>
              </a:rPr>
              <a:t> sweat gland</a:t>
            </a:r>
          </a:p>
          <a:p>
            <a:pPr marL="457200" indent="-457200" algn="just">
              <a:buAutoNum type="arabicPeriod"/>
            </a:pPr>
            <a:r>
              <a:rPr lang="en-US" sz="2200" b="1" dirty="0" smtClean="0">
                <a:solidFill>
                  <a:srgbClr val="FF0000"/>
                </a:solidFill>
              </a:rPr>
              <a:t>Sebaceous glands: Secrete </a:t>
            </a:r>
            <a:r>
              <a:rPr lang="en-US" sz="2200" b="1" dirty="0" err="1" smtClean="0">
                <a:solidFill>
                  <a:srgbClr val="FF0000"/>
                </a:solidFill>
              </a:rPr>
              <a:t>senum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/>
            <a:endParaRPr lang="en-US" sz="2200" b="1" dirty="0" smtClean="0">
              <a:solidFill>
                <a:srgbClr val="7030A0"/>
              </a:solidFill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1"/>
                </a:solidFill>
              </a:rPr>
              <a:t>Mechanoreceptors in the skin : </a:t>
            </a:r>
          </a:p>
          <a:p>
            <a:pPr marL="457200" indent="-457200" algn="just"/>
            <a:r>
              <a:rPr lang="en-US" sz="2200" b="1" dirty="0" smtClean="0">
                <a:solidFill>
                  <a:schemeClr val="tx1"/>
                </a:solidFill>
              </a:rPr>
              <a:t>These are primary nerve neurons or nerve endings that respond to mechanical stimuli. 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</a:rPr>
              <a:t>Pascinian</a:t>
            </a:r>
            <a:r>
              <a:rPr lang="en-US" sz="2200" b="1" dirty="0" smtClean="0">
                <a:solidFill>
                  <a:schemeClr val="tx1"/>
                </a:solidFill>
              </a:rPr>
              <a:t> Corpuscles : Pressure receptors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</a:rPr>
              <a:t>Meissner’s</a:t>
            </a:r>
            <a:r>
              <a:rPr lang="en-US" sz="2200" b="1" dirty="0" smtClean="0">
                <a:solidFill>
                  <a:schemeClr val="tx1"/>
                </a:solidFill>
              </a:rPr>
              <a:t> Corpuscles : Responsible for sensitivity to light touch.</a:t>
            </a:r>
          </a:p>
          <a:p>
            <a:pPr marL="457200" indent="-457200" algn="just"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</a:rPr>
              <a:t>Merkel’s Discs: Sensitive to touch.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</a:rPr>
              <a:t>Ruffini</a:t>
            </a:r>
            <a:r>
              <a:rPr lang="en-US" sz="2200" b="1" dirty="0" smtClean="0">
                <a:solidFill>
                  <a:schemeClr val="tx1"/>
                </a:solidFill>
              </a:rPr>
              <a:t> Endings- Sensitive to skin stretch and contributes to kinesthetic sense of and control finger position and movement.</a:t>
            </a:r>
          </a:p>
          <a:p>
            <a:pPr marL="457200" indent="-457200" algn="just">
              <a:buAutoNum type="arabicPeriod"/>
            </a:pPr>
            <a:endParaRPr lang="en-US" sz="2200" b="1" dirty="0" smtClean="0">
              <a:solidFill>
                <a:srgbClr val="7030A0"/>
              </a:solidFill>
            </a:endParaRPr>
          </a:p>
          <a:p>
            <a:pPr marL="457200" indent="-457200" algn="just"/>
            <a:r>
              <a:rPr lang="en-US" sz="2200" b="1" dirty="0" smtClean="0">
                <a:solidFill>
                  <a:srgbClr val="7030A0"/>
                </a:solidFill>
              </a:rPr>
              <a:t>Free nerve endings: These are </a:t>
            </a:r>
            <a:r>
              <a:rPr lang="en-US" sz="2200" b="1" dirty="0" err="1" smtClean="0">
                <a:solidFill>
                  <a:srgbClr val="7030A0"/>
                </a:solidFill>
              </a:rPr>
              <a:t>unencapsulated</a:t>
            </a:r>
            <a:r>
              <a:rPr lang="en-US" sz="2200" b="1" dirty="0" smtClean="0">
                <a:solidFill>
                  <a:srgbClr val="7030A0"/>
                </a:solidFill>
              </a:rPr>
              <a:t> and have no complex sensory structures. The nerve endings functions as </a:t>
            </a:r>
            <a:r>
              <a:rPr lang="en-US" sz="2200" b="1" dirty="0" err="1" smtClean="0">
                <a:solidFill>
                  <a:srgbClr val="7030A0"/>
                </a:solidFill>
              </a:rPr>
              <a:t>thermoreceptors</a:t>
            </a:r>
            <a:r>
              <a:rPr lang="en-US" sz="2200" b="1" dirty="0" smtClean="0">
                <a:solidFill>
                  <a:srgbClr val="7030A0"/>
                </a:solidFill>
              </a:rPr>
              <a:t>, </a:t>
            </a:r>
            <a:r>
              <a:rPr lang="en-US" sz="2200" b="1" dirty="0" err="1" smtClean="0">
                <a:solidFill>
                  <a:srgbClr val="7030A0"/>
                </a:solidFill>
              </a:rPr>
              <a:t>cutaneous</a:t>
            </a:r>
            <a:r>
              <a:rPr lang="en-US" sz="2200" b="1" dirty="0" smtClean="0">
                <a:solidFill>
                  <a:srgbClr val="7030A0"/>
                </a:solidFill>
              </a:rPr>
              <a:t> mechanoreceptors and </a:t>
            </a:r>
            <a:r>
              <a:rPr lang="en-US" sz="2200" b="1" dirty="0" err="1" smtClean="0">
                <a:solidFill>
                  <a:srgbClr val="7030A0"/>
                </a:solidFill>
              </a:rPr>
              <a:t>nociceptors</a:t>
            </a:r>
            <a:r>
              <a:rPr lang="en-US" sz="2200" b="1" dirty="0" smtClean="0">
                <a:solidFill>
                  <a:srgbClr val="7030A0"/>
                </a:solidFill>
              </a:rPr>
              <a:t>. Hence they express </a:t>
            </a:r>
            <a:r>
              <a:rPr lang="en-US" sz="2200" b="1" dirty="0" err="1" smtClean="0">
                <a:solidFill>
                  <a:srgbClr val="7030A0"/>
                </a:solidFill>
              </a:rPr>
              <a:t>polymodality</a:t>
            </a:r>
            <a:r>
              <a:rPr lang="en-US" sz="2200" b="1" dirty="0" smtClean="0">
                <a:solidFill>
                  <a:srgbClr val="7030A0"/>
                </a:solidFill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1"/>
            <a:ext cx="8458200" cy="63401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In this Chapter we will discuss on ..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What are the objectives to study the basic histology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What are the desired outcomes ?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What is histology?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 Histological structures of following organs are included in our syllabus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1. Skin – It includes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a. V.S. of  Skin  and associated structures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2. Digestive system and associated glands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V.S. of tooth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 S. of tongue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T.S. of Stomach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T.S. of  small intestine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T.S. of large intestine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T.S. of Salivary gland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b="1" dirty="0" smtClean="0"/>
              <a:t>T.S. of Liver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458200" cy="60939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en-US" sz="2400" b="1" dirty="0" smtClean="0">
                <a:latin typeface="Cambria" pitchFamily="18" charset="0"/>
              </a:rPr>
              <a:t>What are the objectives to study the basic histology ?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dirty="0" smtClean="0">
                <a:solidFill>
                  <a:schemeClr val="tx1"/>
                </a:solidFill>
                <a:latin typeface="Cambria" pitchFamily="18" charset="0"/>
              </a:rPr>
              <a:t>To familiarize the learner with the cellular architecture of the various organs in the body.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dirty="0" smtClean="0">
                <a:solidFill>
                  <a:schemeClr val="tx1"/>
                </a:solidFill>
                <a:latin typeface="Cambria" pitchFamily="18" charset="0"/>
              </a:rPr>
              <a:t>To make the learner understand the need and importance of different types of tissues in the vital organs and their functions</a:t>
            </a:r>
          </a:p>
          <a:p>
            <a:pPr>
              <a:lnSpc>
                <a:spcPct val="150000"/>
              </a:lnSpc>
            </a:pPr>
            <a:endParaRPr lang="en-US" sz="20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Cambria" pitchFamily="18" charset="0"/>
              </a:rPr>
              <a:t>What are the desired outcomes ?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Cambria" pitchFamily="18" charset="0"/>
              </a:rPr>
              <a:t>Learner would appreciate the well planned organization of tissues and cells in the organ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What is histology? 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is the branch of </a:t>
            </a:r>
            <a:r>
              <a:rPr lang="en-US" sz="2400" dirty="0" smtClean="0">
                <a:hlinkClick r:id="rId2" tooltip="Biology"/>
              </a:rPr>
              <a:t>biology</a:t>
            </a:r>
            <a:r>
              <a:rPr lang="en-US" sz="2400" dirty="0" smtClean="0"/>
              <a:t> which studies the microscopic </a:t>
            </a:r>
            <a:r>
              <a:rPr lang="en-US" sz="2400" dirty="0" smtClean="0">
                <a:hlinkClick r:id="rId3" tooltip="Anatomy"/>
              </a:rPr>
              <a:t>anatomy</a:t>
            </a:r>
            <a:r>
              <a:rPr lang="en-US" sz="2400" dirty="0" smtClean="0"/>
              <a:t> of biological </a:t>
            </a:r>
            <a:r>
              <a:rPr lang="en-US" sz="2400" dirty="0" smtClean="0">
                <a:hlinkClick r:id="rId4" tooltip="Tissue (biology)"/>
              </a:rPr>
              <a:t>tissues</a:t>
            </a:r>
            <a:r>
              <a:rPr lang="en-US" sz="2400" dirty="0" smtClean="0"/>
              <a:t>.</a:t>
            </a: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2"/>
            <a:ext cx="8458200" cy="54476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Cambria" pitchFamily="18" charset="0"/>
              </a:rPr>
              <a:t>What is histology? 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It is the branch of </a:t>
            </a:r>
            <a:r>
              <a:rPr lang="en-US" sz="2000" dirty="0" smtClean="0">
                <a:solidFill>
                  <a:schemeClr val="tx1"/>
                </a:solidFill>
                <a:hlinkClick r:id="rId3" tooltip="Biology"/>
              </a:rPr>
              <a:t>biology</a:t>
            </a:r>
            <a:r>
              <a:rPr lang="en-US" sz="2000" dirty="0" smtClean="0">
                <a:solidFill>
                  <a:schemeClr val="tx1"/>
                </a:solidFill>
              </a:rPr>
              <a:t> which studies the microscopic </a:t>
            </a:r>
            <a:r>
              <a:rPr lang="en-US" sz="2000" dirty="0" smtClean="0">
                <a:solidFill>
                  <a:schemeClr val="tx1"/>
                </a:solidFill>
                <a:hlinkClick r:id="rId4" tooltip="Anatomy"/>
              </a:rPr>
              <a:t>anatomy</a:t>
            </a:r>
            <a:r>
              <a:rPr lang="en-US" sz="2000" dirty="0" smtClean="0">
                <a:solidFill>
                  <a:schemeClr val="tx1"/>
                </a:solidFill>
              </a:rPr>
              <a:t> of biological </a:t>
            </a:r>
            <a:r>
              <a:rPr lang="en-US" sz="2000" dirty="0" smtClean="0">
                <a:solidFill>
                  <a:schemeClr val="tx1"/>
                </a:solidFill>
                <a:hlinkClick r:id="rId5" tooltip="Tissue (biology)"/>
              </a:rPr>
              <a:t>tissues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What is anatomy ?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Anatomy (Greek </a:t>
            </a: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anatomē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'dissection') is the branch of biology concerned with the </a:t>
            </a:r>
            <a:r>
              <a:rPr lang="en-US" sz="2000" u="sng" dirty="0" smtClean="0">
                <a:solidFill>
                  <a:srgbClr val="FF0000"/>
                </a:solidFill>
                <a:latin typeface="+mj-lt"/>
              </a:rPr>
              <a:t>study of the structure of organisms and their parts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What is tissue ?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 tissue is </a:t>
            </a:r>
            <a:r>
              <a:rPr lang="en-US" sz="2000" u="sng" dirty="0" smtClean="0">
                <a:solidFill>
                  <a:schemeClr val="tx1"/>
                </a:solidFill>
                <a:latin typeface="+mj-lt"/>
              </a:rPr>
              <a:t>a group of cells, in close proximity, organized to perform one or more specific functions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There are four basic tissue types defined by their morphology and function: </a:t>
            </a:r>
            <a:r>
              <a:rPr lang="en-US" sz="2000" u="sng" dirty="0" smtClean="0">
                <a:solidFill>
                  <a:srgbClr val="FF0000"/>
                </a:solidFill>
                <a:latin typeface="+mj-lt"/>
              </a:rPr>
              <a:t>epithelial tissue, connective tissue, muscle tissue, and nervous tissue.  </a:t>
            </a:r>
            <a:endParaRPr lang="en-US" sz="1600" u="sng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382000" cy="62786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1.1. Vertical Section of the Skin </a:t>
            </a:r>
          </a:p>
          <a:p>
            <a:r>
              <a:rPr lang="en-US" sz="2200" b="1" dirty="0" smtClean="0"/>
              <a:t>In mammals, skin is the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largest organ</a:t>
            </a:r>
            <a:r>
              <a:rPr lang="en-US" sz="2200" b="1" dirty="0" smtClean="0"/>
              <a:t>. Skin and associated structures form the </a:t>
            </a:r>
            <a:r>
              <a:rPr lang="en-US" sz="2200" b="1" u="sng" dirty="0" err="1" smtClean="0">
                <a:solidFill>
                  <a:schemeClr val="accent2">
                    <a:lumMod val="75000"/>
                  </a:schemeClr>
                </a:solidFill>
              </a:rPr>
              <a:t>integumentary</a:t>
            </a: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</a:rPr>
              <a:t> system. 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FUNCTIONS OF SKIN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It protects the body from </a:t>
            </a:r>
            <a:r>
              <a:rPr lang="en-US" sz="2200" b="1" u="sng" dirty="0" smtClean="0">
                <a:solidFill>
                  <a:srgbClr val="002060"/>
                </a:solidFill>
              </a:rPr>
              <a:t>external environment, chemicals and pathogens.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It helps to regulate the </a:t>
            </a:r>
            <a:r>
              <a:rPr lang="en-US" sz="2200" b="1" u="sng" dirty="0" smtClean="0">
                <a:solidFill>
                  <a:srgbClr val="0070C0"/>
                </a:solidFill>
              </a:rPr>
              <a:t>body temperature.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It is used in the </a:t>
            </a:r>
            <a:r>
              <a:rPr lang="en-US" sz="2200" b="1" u="sng" dirty="0" smtClean="0">
                <a:solidFill>
                  <a:srgbClr val="FF0000"/>
                </a:solidFill>
              </a:rPr>
              <a:t>communication with other organisms</a:t>
            </a:r>
            <a:r>
              <a:rPr lang="en-US" sz="2200" b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Skin provides </a:t>
            </a:r>
            <a:r>
              <a:rPr lang="en-US" sz="2200" b="1" u="sng" dirty="0" smtClean="0">
                <a:solidFill>
                  <a:srgbClr val="002060"/>
                </a:solidFill>
              </a:rPr>
              <a:t>nourishment to young ones.   </a:t>
            </a:r>
          </a:p>
          <a:p>
            <a:pPr marL="457200" indent="-457200">
              <a:buAutoNum type="arabicPeriod"/>
            </a:pPr>
            <a:endParaRPr lang="en-US" sz="2200" b="1" dirty="0" smtClean="0"/>
          </a:p>
          <a:p>
            <a:pPr marL="457200" indent="-457200"/>
            <a:r>
              <a:rPr lang="en-US" sz="2200" b="1" dirty="0" smtClean="0"/>
              <a:t>SKIN LAYERS  AND ASSOCATED  STRCUTURES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200" b="1" dirty="0" smtClean="0"/>
              <a:t>There are three layers viz. </a:t>
            </a:r>
            <a:r>
              <a:rPr lang="en-US" sz="2200" b="1" u="sng" dirty="0" smtClean="0">
                <a:solidFill>
                  <a:srgbClr val="FF0000"/>
                </a:solidFill>
              </a:rPr>
              <a:t>Epidermis, Dermis and Hypodermis</a:t>
            </a:r>
            <a:r>
              <a:rPr lang="en-US" sz="2200" b="1" dirty="0" smtClean="0"/>
              <a:t>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200" b="1" dirty="0" smtClean="0"/>
              <a:t>The associated strictures are 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200" b="1" u="sng" dirty="0" smtClean="0">
                <a:solidFill>
                  <a:srgbClr val="0070C0"/>
                </a:solidFill>
              </a:rPr>
              <a:t>Hair, Sweat gland, Sebaceous gland, Mechanoreceptors, </a:t>
            </a:r>
            <a:r>
              <a:rPr lang="en-US" sz="2200" b="1" u="sng" dirty="0" err="1" smtClean="0">
                <a:solidFill>
                  <a:srgbClr val="0070C0"/>
                </a:solidFill>
              </a:rPr>
              <a:t>Pacinian</a:t>
            </a:r>
            <a:r>
              <a:rPr lang="en-US" sz="2200" b="1" u="sng" dirty="0" smtClean="0">
                <a:solidFill>
                  <a:srgbClr val="0070C0"/>
                </a:solidFill>
              </a:rPr>
              <a:t> corpuscles , </a:t>
            </a:r>
            <a:r>
              <a:rPr lang="en-US" sz="2200" b="1" u="sng" dirty="0" err="1" smtClean="0">
                <a:solidFill>
                  <a:srgbClr val="0070C0"/>
                </a:solidFill>
              </a:rPr>
              <a:t>Meissener’s</a:t>
            </a:r>
            <a:r>
              <a:rPr lang="en-US" sz="2200" b="1" u="sng" dirty="0" smtClean="0">
                <a:solidFill>
                  <a:srgbClr val="0070C0"/>
                </a:solidFill>
              </a:rPr>
              <a:t> Corpuscles, Merkel’s disc, </a:t>
            </a:r>
            <a:r>
              <a:rPr lang="en-US" sz="2200" b="1" u="sng" dirty="0" err="1" smtClean="0">
                <a:solidFill>
                  <a:srgbClr val="0070C0"/>
                </a:solidFill>
              </a:rPr>
              <a:t>Ruffini</a:t>
            </a:r>
            <a:r>
              <a:rPr lang="en-US" sz="2200" b="1" u="sng" dirty="0" smtClean="0">
                <a:solidFill>
                  <a:srgbClr val="0070C0"/>
                </a:solidFill>
              </a:rPr>
              <a:t>  endings and free nerve endings  </a:t>
            </a:r>
          </a:p>
          <a:p>
            <a:pPr marL="457200" indent="-457200"/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534400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1.1. Vertical Section of the Skin </a:t>
            </a:r>
            <a:endParaRPr lang="en-US" sz="2000" b="1" dirty="0" smtClean="0"/>
          </a:p>
          <a:p>
            <a:r>
              <a:rPr lang="en-US" sz="2400" b="1" dirty="0" smtClean="0"/>
              <a:t>HISTOLOGY OF SKIN </a:t>
            </a:r>
          </a:p>
          <a:p>
            <a:r>
              <a:rPr lang="en-US" sz="2400" b="1" dirty="0" smtClean="0"/>
              <a:t>On the basis of thickness, there are two ty</a:t>
            </a:r>
            <a:r>
              <a:rPr lang="en-US" sz="2200" b="1" dirty="0" smtClean="0"/>
              <a:t>pes</a:t>
            </a:r>
            <a:endParaRPr lang="en-US" sz="2200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81000" y="1828801"/>
          <a:ext cx="8534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C:\Users\offcie\Desktop\Downloads\Unnamed Files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:\Users\offcie\Desktop\Downloads\Unnamed Files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AutoShape 9" descr="C:\Users\offcie\Desktop\Downloads\Unnamed Files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C:\Users\offcie\Desktop\Downloads\Unnamed Fil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4536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382000" cy="61247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2800" b="1" dirty="0" smtClean="0"/>
          </a:p>
          <a:p>
            <a:pPr algn="just"/>
            <a:r>
              <a:rPr lang="en-US" sz="2800" b="1" dirty="0" smtClean="0"/>
              <a:t>1. Stratum </a:t>
            </a:r>
            <a:r>
              <a:rPr lang="en-US" sz="2800" b="1" dirty="0" err="1" smtClean="0"/>
              <a:t>basale</a:t>
            </a:r>
            <a:r>
              <a:rPr lang="en-US" sz="2800" b="1" dirty="0" smtClean="0"/>
              <a:t>  (Stratum </a:t>
            </a:r>
            <a:r>
              <a:rPr lang="en-US" sz="2800" b="1" dirty="0" err="1" smtClean="0"/>
              <a:t>germinativum</a:t>
            </a:r>
            <a:r>
              <a:rPr lang="en-US" sz="2800" b="1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It is the deepest epidermal layer.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It is primarily made up of basal cells.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 Cells are </a:t>
            </a:r>
            <a:r>
              <a:rPr lang="en-US" sz="2200" b="1" dirty="0" err="1" smtClean="0"/>
              <a:t>cuboidal</a:t>
            </a:r>
            <a:r>
              <a:rPr lang="en-US" sz="2200" b="1" dirty="0" smtClean="0"/>
              <a:t> in shaped stem cell which is precursor of the </a:t>
            </a:r>
            <a:r>
              <a:rPr lang="en-US" sz="2200" b="1" dirty="0" err="1" smtClean="0"/>
              <a:t>keratinocytes</a:t>
            </a:r>
            <a:r>
              <a:rPr lang="en-US" sz="2200" b="1" dirty="0" smtClean="0"/>
              <a:t> of the epidermis.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 The other two types of cells are found in this layer are Merkel Cell and </a:t>
            </a:r>
            <a:r>
              <a:rPr lang="en-US" sz="2200" b="1" dirty="0" err="1" smtClean="0"/>
              <a:t>Melanocyte</a:t>
            </a:r>
            <a:r>
              <a:rPr lang="en-US" sz="2200" b="1" dirty="0" smtClean="0"/>
              <a:t>. 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800" b="1" dirty="0" smtClean="0"/>
              <a:t>2. Stratum </a:t>
            </a:r>
            <a:r>
              <a:rPr lang="en-US" sz="2800" b="1" dirty="0" err="1" smtClean="0"/>
              <a:t>spinosum</a:t>
            </a:r>
            <a:r>
              <a:rPr lang="en-US" sz="2800" b="1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It is spiny in appearance.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The </a:t>
            </a:r>
            <a:r>
              <a:rPr lang="en-US" sz="2200" b="1" dirty="0" err="1" smtClean="0"/>
              <a:t>desmosomes</a:t>
            </a:r>
            <a:r>
              <a:rPr lang="en-US" sz="2200" b="1" dirty="0" smtClean="0"/>
              <a:t> present on the cells interlock them and strengthen the bond between the cells.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smtClean="0"/>
              <a:t>It is composed of 8 to 10 layers of </a:t>
            </a:r>
            <a:r>
              <a:rPr lang="en-US" sz="2200" b="1" dirty="0" err="1" smtClean="0"/>
              <a:t>Keratinocytes</a:t>
            </a:r>
            <a:r>
              <a:rPr lang="en-US" sz="2200" b="1" dirty="0" smtClean="0"/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b="1" dirty="0" err="1" smtClean="0"/>
              <a:t>Dendritic</a:t>
            </a:r>
            <a:r>
              <a:rPr lang="en-US" sz="2200" b="1" dirty="0" smtClean="0"/>
              <a:t> cells i.e. </a:t>
            </a:r>
            <a:r>
              <a:rPr lang="en-US" sz="2200" b="1" dirty="0" err="1" smtClean="0"/>
              <a:t>Langerhans</a:t>
            </a:r>
            <a:r>
              <a:rPr lang="en-US" sz="2200" b="1" dirty="0" smtClean="0"/>
              <a:t> cells function as macrophage.   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 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382000" cy="3570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 3. Stratum </a:t>
            </a:r>
            <a:r>
              <a:rPr lang="en-US" sz="2800" b="1" dirty="0" err="1" smtClean="0"/>
              <a:t>granulosum</a:t>
            </a:r>
            <a:endParaRPr lang="en-US" sz="2800" b="1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It  has  grainy appearance due to further changes in the </a:t>
            </a:r>
            <a:r>
              <a:rPr lang="en-US" sz="2200" b="1" dirty="0" err="1" smtClean="0"/>
              <a:t>keratinocytes</a:t>
            </a:r>
            <a:r>
              <a:rPr lang="en-US" sz="2200" b="1" dirty="0" smtClean="0"/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Cells are flat and have thick membranes and they generate large amount of keratin which accumulates as lamellar granules within cells.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The two </a:t>
            </a:r>
            <a:r>
              <a:rPr lang="en-US" sz="2200" b="1" dirty="0" err="1" smtClean="0"/>
              <a:t>protiens</a:t>
            </a:r>
            <a:r>
              <a:rPr lang="en-US" sz="2200" b="1" dirty="0" smtClean="0"/>
              <a:t> viz. keratin and </a:t>
            </a:r>
            <a:r>
              <a:rPr lang="en-US" sz="2200" b="1" dirty="0" err="1" smtClean="0"/>
              <a:t>keratohyalin</a:t>
            </a:r>
            <a:r>
              <a:rPr lang="en-US" sz="2200" b="1" dirty="0" smtClean="0"/>
              <a:t>.  These two proteins make up the bulk of the </a:t>
            </a:r>
            <a:r>
              <a:rPr lang="en-US" sz="2200" b="1" dirty="0" err="1" smtClean="0"/>
              <a:t>keratinocyte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massin</a:t>
            </a:r>
            <a:r>
              <a:rPr lang="en-US" sz="2200" b="1" dirty="0" smtClean="0"/>
              <a:t> the stratum </a:t>
            </a:r>
            <a:r>
              <a:rPr lang="en-US" sz="2200" b="1" dirty="0" err="1" smtClean="0"/>
              <a:t>granulosum</a:t>
            </a:r>
            <a:r>
              <a:rPr lang="en-US" sz="2200" b="1" dirty="0" smtClean="0"/>
              <a:t> and giving the layer its grainy appearance.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898</Words>
  <Application>Microsoft Office PowerPoint</Application>
  <PresentationFormat>On-screen Show (4:3)</PresentationFormat>
  <Paragraphs>104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offcie</dc:creator>
  <cp:lastModifiedBy>ADMIN</cp:lastModifiedBy>
  <cp:revision>68</cp:revision>
  <dcterms:created xsi:type="dcterms:W3CDTF">2006-08-16T00:00:00Z</dcterms:created>
  <dcterms:modified xsi:type="dcterms:W3CDTF">2022-12-02T05:07:27Z</dcterms:modified>
</cp:coreProperties>
</file>